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Raleway"/>
      <p:regular r:id="rId69"/>
      <p:bold r:id="rId70"/>
      <p:italic r:id="rId71"/>
      <p:boldItalic r:id="rId72"/>
    </p:embeddedFont>
    <p:embeddedFont>
      <p:font typeface="Source Sans Pr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6C0DDB6-413A-4399-AD2E-8A89E5591AF5}">
  <a:tblStyle styleId="{76C0DDB6-413A-4399-AD2E-8A89E5591A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SourceSansPro-regular.fntdata"/><Relationship Id="rId72" Type="http://schemas.openxmlformats.org/officeDocument/2006/relationships/font" Target="fonts/Raleway-boldItalic.fntdata"/><Relationship Id="rId31" Type="http://schemas.openxmlformats.org/officeDocument/2006/relationships/slide" Target="slides/slide25.xml"/><Relationship Id="rId75" Type="http://schemas.openxmlformats.org/officeDocument/2006/relationships/font" Target="fonts/SourceSansPro-italic.fntdata"/><Relationship Id="rId30" Type="http://schemas.openxmlformats.org/officeDocument/2006/relationships/slide" Target="slides/slide24.xml"/><Relationship Id="rId74" Type="http://schemas.openxmlformats.org/officeDocument/2006/relationships/font" Target="fonts/SourceSansPro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SourceSansPr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aleway-italic.fntdata"/><Relationship Id="rId70" Type="http://schemas.openxmlformats.org/officeDocument/2006/relationships/font" Target="fonts/Raleway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641b27678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641b276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1b27678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1b27678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Comentar a interção entre os Containers no mesmo host.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1b27678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1b27678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1b27678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1b27678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1b27678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41b27678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1b27678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1b27678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1b27678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41b27678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1b27678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41b27678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1b27678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41b27678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41b276788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41b27678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1b27678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41b27678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41b276788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41b27678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41b27678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41b27678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1b27678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41b27678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1b27678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41b27678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1b27678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41b27678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41b27678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41b27678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41b27678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41b27678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41b27678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41b27678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41b27678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41b27678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41b27678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41b27678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41b276788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41b276788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41b276788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41b2767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41b276788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41b276788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1b276788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1b276788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41b27678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41b27678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1b276788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1b276788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41b276788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41b276788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41b276788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41b27678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1b276788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1b276788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41b276788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41b276788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41b276788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41b276788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41b276788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41b276788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1b2767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1b2767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41b276788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41b276788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41b276788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41b276788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41b276788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41b276788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41b276788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41b276788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41b9a5e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41b9a5e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1b9a5e1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1b9a5e1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1b9a5e1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41b9a5e1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1b276788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41b276788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41b276788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41b276788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41b9a5e1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41b9a5e1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1b27678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1b27678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1b9a5e1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41b9a5e1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41b9a5e1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41b9a5e1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41b9a5e1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41b9a5e1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41b9a5e1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41b9a5e1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41b9a5e1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41b9a5e1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41b9a5e1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41b9a5e1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41b9a5e1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41b9a5e1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41b9a5e1a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41b9a5e1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41b9a5e1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41b9a5e1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41b9a5e1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41b9a5e1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41b27678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41b27678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sobre o que são Processos. Na analogia a cidade é SO e os carros são os processos, ondes eles funcionam de forma isolada e independente, mas que ocasionalmente pode se comunicar. E nós que estamos dentro somos o que fazem os processos rodarem e tudo acontecer.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41b9a5e1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41b9a5e1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41b27678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41b27678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41b276788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41b27678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1b27678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41b27678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1b27678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1b27678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sobre Virtualização. A moça está fazendo papel de SO Host, e o bebê está fazendo papel de SO Guest, onde este não tem acesso ao recurso principal, e “acredita” está utilizando o recurso ideal.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41b27678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41b27678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sobre Containers. Comentar que os containers tem como principal característica o isolamento e canais de comunicação específicos com seus processos internos.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rodrigocmoraes" TargetMode="External"/><Relationship Id="rId4" Type="http://schemas.openxmlformats.org/officeDocument/2006/relationships/hyperlink" Target="https://www.kaggle.com/rdcmdev" TargetMode="External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s://www.kaggle.com/rdcmdev" TargetMode="External"/><Relationship Id="rId8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rodrigocmoraes" TargetMode="External"/><Relationship Id="rId4" Type="http://schemas.openxmlformats.org/officeDocument/2006/relationships/hyperlink" Target="https://www.kaggle.com/rdcmdev" TargetMode="External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s://www.kaggle.com/rdcmdev" TargetMode="External"/><Relationship Id="rId8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a Docker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Rodrigo C. Moraes</a:t>
            </a:r>
            <a:endParaRPr/>
          </a:p>
        </p:txBody>
      </p:sp>
      <p:sp>
        <p:nvSpPr>
          <p:cNvPr id="60" name="Google Shape;60;p13"/>
          <p:cNvSpPr txBox="1"/>
          <p:nvPr>
            <p:ph idx="4294967295" type="body"/>
          </p:nvPr>
        </p:nvSpPr>
        <p:spPr>
          <a:xfrm>
            <a:off x="1282400" y="2879950"/>
            <a:ext cx="38472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https://github.com/rodrigocmoraes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rdcmdev@gmail.com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https://www.kaggle.com/rdcmdev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@rodrigocmoraes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775" y="29632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325" y="3385277"/>
            <a:ext cx="491725" cy="4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93375" y="3841850"/>
            <a:ext cx="11508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k</a:t>
            </a:r>
            <a:r>
              <a:rPr lang="en" sz="2400"/>
              <a:t>aggle</a:t>
            </a:r>
            <a:endParaRPr sz="24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1900" y="3125950"/>
            <a:ext cx="1461300" cy="146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525" y="4441550"/>
            <a:ext cx="329300" cy="3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Soluções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3075"/>
            <a:ext cx="2237350" cy="22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4">
            <a:alphaModFix/>
          </a:blip>
          <a:srcRect b="35667" l="12208" r="56194" t="26460"/>
          <a:stretch/>
        </p:blipFill>
        <p:spPr>
          <a:xfrm>
            <a:off x="5943175" y="1510200"/>
            <a:ext cx="2889126" cy="19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663" y="2271400"/>
            <a:ext cx="2945075" cy="251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Soluções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3075"/>
            <a:ext cx="2237350" cy="22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4">
            <a:alphaModFix/>
          </a:blip>
          <a:srcRect b="35667" l="12208" r="56194" t="26460"/>
          <a:stretch/>
        </p:blipFill>
        <p:spPr>
          <a:xfrm>
            <a:off x="5943175" y="1510200"/>
            <a:ext cx="2889126" cy="19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663" y="2271400"/>
            <a:ext cx="2945075" cy="251558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/>
          <p:nvPr/>
        </p:nvSpPr>
        <p:spPr>
          <a:xfrm>
            <a:off x="2648350" y="2271400"/>
            <a:ext cx="3091500" cy="251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Tecnologia Docker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005375" y="1436975"/>
            <a:ext cx="4827000" cy="1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Virtualização em nível de SO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35666" l="0" r="56196" t="0"/>
          <a:stretch/>
        </p:blipFill>
        <p:spPr>
          <a:xfrm>
            <a:off x="0" y="3175"/>
            <a:ext cx="4005375" cy="3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0" l="0" r="0" t="66934"/>
          <a:stretch/>
        </p:blipFill>
        <p:spPr>
          <a:xfrm>
            <a:off x="0" y="3445950"/>
            <a:ext cx="9144000" cy="17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4005375" y="1436975"/>
            <a:ext cx="4827000" cy="1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Virtualização em nível de SO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Linux Virtual Environment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35666" l="0" r="56196" t="0"/>
          <a:stretch/>
        </p:blipFill>
        <p:spPr>
          <a:xfrm>
            <a:off x="0" y="3175"/>
            <a:ext cx="4005375" cy="3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3">
            <a:alphaModFix/>
          </a:blip>
          <a:srcRect b="0" l="0" r="0" t="66934"/>
          <a:stretch/>
        </p:blipFill>
        <p:spPr>
          <a:xfrm>
            <a:off x="0" y="3445950"/>
            <a:ext cx="9144000" cy="17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41242" l="50592" r="0" t="0"/>
          <a:stretch/>
        </p:blipFill>
        <p:spPr>
          <a:xfrm>
            <a:off x="4626275" y="3175"/>
            <a:ext cx="4517724" cy="30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66934"/>
          <a:stretch/>
        </p:blipFill>
        <p:spPr>
          <a:xfrm>
            <a:off x="0" y="3445950"/>
            <a:ext cx="9144000" cy="1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247400" y="1436975"/>
            <a:ext cx="4827000" cy="1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LXC de aplicação única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41242" l="50592" r="0" t="0"/>
          <a:stretch/>
        </p:blipFill>
        <p:spPr>
          <a:xfrm>
            <a:off x="4626275" y="3175"/>
            <a:ext cx="4517724" cy="30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66934"/>
          <a:stretch/>
        </p:blipFill>
        <p:spPr>
          <a:xfrm>
            <a:off x="0" y="3445950"/>
            <a:ext cx="9144000" cy="1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247400" y="1436975"/>
            <a:ext cx="4827000" cy="1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LXC de aplicação única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Virtualização mais leve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41242" l="50592" r="0" t="0"/>
          <a:stretch/>
        </p:blipFill>
        <p:spPr>
          <a:xfrm>
            <a:off x="4626275" y="3175"/>
            <a:ext cx="4517724" cy="30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0" t="66934"/>
          <a:stretch/>
        </p:blipFill>
        <p:spPr>
          <a:xfrm>
            <a:off x="0" y="3445950"/>
            <a:ext cx="9144000" cy="1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247400" y="1436975"/>
            <a:ext cx="4827000" cy="1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LXC de aplicação única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Virtualização mais leve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Compartilhamento de recurso com Host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65500" y="112025"/>
            <a:ext cx="4045200" cy="7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sou eu?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600" y="1027563"/>
            <a:ext cx="1929000" cy="192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Engenheiro de Machine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Graduando em Engenharia de Computação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 Maratonista de Programação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50" y="3434750"/>
            <a:ext cx="1213650" cy="98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18376" l="22586" r="21088" t="19979"/>
          <a:stretch/>
        </p:blipFill>
        <p:spPr>
          <a:xfrm>
            <a:off x="2761300" y="3346875"/>
            <a:ext cx="1549400" cy="11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/>
          <p:nvPr/>
        </p:nvSpPr>
        <p:spPr>
          <a:xfrm>
            <a:off x="1071775" y="1478775"/>
            <a:ext cx="2862600" cy="16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V</a:t>
            </a:r>
            <a:r>
              <a:rPr lang="en" sz="4800"/>
              <a:t>irtual </a:t>
            </a:r>
            <a:r>
              <a:rPr lang="en" sz="4800">
                <a:solidFill>
                  <a:srgbClr val="FF0000"/>
                </a:solidFill>
              </a:rPr>
              <a:t>M</a:t>
            </a:r>
            <a:r>
              <a:rPr lang="en" sz="4800"/>
              <a:t>achine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1225"/>
            <a:ext cx="8839199" cy="361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 rotWithShape="1">
          <a:blip r:embed="rId3">
            <a:alphaModFix/>
          </a:blip>
          <a:srcRect b="0" l="52255" r="0" t="0"/>
          <a:stretch/>
        </p:blipFill>
        <p:spPr>
          <a:xfrm>
            <a:off x="2461912" y="648525"/>
            <a:ext cx="4220174" cy="361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 rotWithShape="1">
          <a:blip r:embed="rId3">
            <a:alphaModFix/>
          </a:blip>
          <a:srcRect b="0" l="52255" r="0" t="0"/>
          <a:stretch/>
        </p:blipFill>
        <p:spPr>
          <a:xfrm>
            <a:off x="2461912" y="648525"/>
            <a:ext cx="4220174" cy="36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/>
          <p:nvPr/>
        </p:nvSpPr>
        <p:spPr>
          <a:xfrm>
            <a:off x="2461900" y="2932900"/>
            <a:ext cx="4220100" cy="62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0" l="52255" r="0" t="0"/>
          <a:stretch/>
        </p:blipFill>
        <p:spPr>
          <a:xfrm>
            <a:off x="2461912" y="648525"/>
            <a:ext cx="4220174" cy="36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2553500" y="1940675"/>
            <a:ext cx="1364400" cy="97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 rotWithShape="1">
          <a:blip r:embed="rId3">
            <a:alphaModFix/>
          </a:blip>
          <a:srcRect b="0" l="52255" r="0" t="0"/>
          <a:stretch/>
        </p:blipFill>
        <p:spPr>
          <a:xfrm>
            <a:off x="2461912" y="648525"/>
            <a:ext cx="4220174" cy="36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/>
          <p:nvPr/>
        </p:nvSpPr>
        <p:spPr>
          <a:xfrm>
            <a:off x="2553500" y="1940675"/>
            <a:ext cx="4092900" cy="97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 rotWithShape="1">
          <a:blip r:embed="rId3">
            <a:alphaModFix/>
          </a:blip>
          <a:srcRect b="0" l="52255" r="0" t="0"/>
          <a:stretch/>
        </p:blipFill>
        <p:spPr>
          <a:xfrm>
            <a:off x="2461912" y="648525"/>
            <a:ext cx="4220174" cy="36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/>
          <p:nvPr/>
        </p:nvSpPr>
        <p:spPr>
          <a:xfrm>
            <a:off x="2512975" y="1316450"/>
            <a:ext cx="4169100" cy="72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1225"/>
            <a:ext cx="8839199" cy="361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9"/>
          <p:cNvSpPr/>
          <p:nvPr/>
        </p:nvSpPr>
        <p:spPr>
          <a:xfrm>
            <a:off x="4851650" y="1879100"/>
            <a:ext cx="4092900" cy="10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vs Docker</a:t>
            </a:r>
            <a:endParaRPr/>
          </a:p>
        </p:txBody>
      </p:sp>
      <p:graphicFrame>
        <p:nvGraphicFramePr>
          <p:cNvPr id="237" name="Google Shape;237;p40"/>
          <p:cNvGraphicFramePr/>
          <p:nvPr/>
        </p:nvGraphicFramePr>
        <p:xfrm>
          <a:off x="952500" y="16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{76C0DDB6-413A-4399-AD2E-8A89E5591AF5}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Virtual Machine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Docker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Virtualização a nível de Hardware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Virtualização em nível de SO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Isolamento completo do Host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Compartilhar recursos com o Host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Cada VM tem seu 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Compartilhamento de recursos de SO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Startup em minutos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Startup in segundos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Utiliza muito recurso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Utiliza pouco recurso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Virtualização de Apps demorada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Necessário apenas configurar Dockerfile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Taxonomia</a:t>
            </a:r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 rotWithShape="1">
          <a:blip r:embed="rId3">
            <a:alphaModFix/>
          </a:blip>
          <a:srcRect b="0" l="0" r="40652" t="12334"/>
          <a:stretch/>
        </p:blipFill>
        <p:spPr>
          <a:xfrm>
            <a:off x="2503050" y="1068425"/>
            <a:ext cx="4137901" cy="3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2383700" y="2634125"/>
            <a:ext cx="14976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Dockerfile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29825" y="2263050"/>
            <a:ext cx="4045200" cy="6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Conceitos</a:t>
            </a:r>
            <a:endParaRPr sz="30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Tecnologia Docker</a:t>
            </a:r>
            <a:endParaRPr sz="30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Hands-on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068425"/>
            <a:ext cx="62865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Hands-on</a:t>
            </a:r>
            <a:endParaRPr sz="4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Pré-requisitos</a:t>
            </a:r>
            <a:endParaRPr/>
          </a:p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311700" y="1152475"/>
            <a:ext cx="291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Docker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Docker-compose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Daemon em execução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Editor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*Git-bash (Windows)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Internet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63" y="1066800"/>
            <a:ext cx="684847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Instalação do Docker</a:t>
            </a:r>
            <a:endParaRPr sz="4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38" y="0"/>
            <a:ext cx="78875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7"/>
          <p:cNvSpPr/>
          <p:nvPr/>
        </p:nvSpPr>
        <p:spPr>
          <a:xfrm>
            <a:off x="484750" y="0"/>
            <a:ext cx="8178600" cy="30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3567625" y="4213725"/>
            <a:ext cx="4406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0000"/>
                </a:solidFill>
              </a:rPr>
              <a:t>https://docs.docker.com/install/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Início da API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661" y="0"/>
            <a:ext cx="36446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/>
        </p:nvSpPr>
        <p:spPr>
          <a:xfrm>
            <a:off x="311700" y="4078675"/>
            <a:ext cx="8603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https://github.com/tiangolo/uvicorn-gunicorn-fastapi-docker#quick-start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da API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Customização</a:t>
            </a:r>
            <a:endParaRPr sz="4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 rotWithShape="1">
          <a:blip r:embed="rId3">
            <a:alphaModFix/>
          </a:blip>
          <a:srcRect b="0" l="0" r="79893" t="0"/>
          <a:stretch/>
        </p:blipFill>
        <p:spPr>
          <a:xfrm>
            <a:off x="2947413" y="941313"/>
            <a:ext cx="3249175" cy="32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1"/>
          <p:cNvSpPr/>
          <p:nvPr/>
        </p:nvSpPr>
        <p:spPr>
          <a:xfrm>
            <a:off x="2589975" y="2951575"/>
            <a:ext cx="4092900" cy="65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Problema</a:t>
            </a:r>
            <a:endParaRPr sz="36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 rotWithShape="1">
          <a:blip r:embed="rId3">
            <a:alphaModFix/>
          </a:blip>
          <a:srcRect b="0" l="65753" r="0" t="0"/>
          <a:stretch/>
        </p:blipFill>
        <p:spPr>
          <a:xfrm>
            <a:off x="2429425" y="941325"/>
            <a:ext cx="4486923" cy="2643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 rotWithShape="1">
          <a:blip r:embed="rId3">
            <a:alphaModFix/>
          </a:blip>
          <a:srcRect b="0" l="20024" r="52208" t="0"/>
          <a:stretch/>
        </p:blipFill>
        <p:spPr>
          <a:xfrm>
            <a:off x="2429425" y="941325"/>
            <a:ext cx="4486919" cy="32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Build da Image</a:t>
            </a:r>
            <a:endParaRPr sz="4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$&gt; docker build -t api .</a:t>
            </a:r>
            <a:endParaRPr sz="4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Verificação de Imagens Locais</a:t>
            </a:r>
            <a:endParaRPr sz="4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$&gt; docker images</a:t>
            </a:r>
            <a:endParaRPr sz="4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2233613"/>
            <a:ext cx="68770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311700" y="1765950"/>
            <a:ext cx="85206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Criação e execução do Container</a:t>
            </a: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"/>
          <p:cNvSpPr txBox="1"/>
          <p:nvPr>
            <p:ph type="title"/>
          </p:nvPr>
        </p:nvSpPr>
        <p:spPr>
          <a:xfrm>
            <a:off x="311700" y="1902600"/>
            <a:ext cx="85206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$&gt; docker run --rm -d -p 80:80 -v </a:t>
            </a:r>
            <a:r>
              <a:rPr lang="en" sz="3600">
                <a:solidFill>
                  <a:srgbClr val="FF0000"/>
                </a:solidFill>
              </a:rPr>
              <a:t>`pwd`</a:t>
            </a:r>
            <a:r>
              <a:rPr lang="en" sz="3600"/>
              <a:t>:/app api /start-reload.sh</a:t>
            </a:r>
            <a:endParaRPr sz="3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570650"/>
            <a:ext cx="8520600" cy="20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$&gt; docker run --rm -d -p 80:80 -v </a:t>
            </a:r>
            <a:r>
              <a:rPr lang="en" sz="3600">
                <a:solidFill>
                  <a:srgbClr val="FF0000"/>
                </a:solidFill>
              </a:rPr>
              <a:t>`</a:t>
            </a:r>
            <a:r>
              <a:rPr lang="en" sz="3600">
                <a:solidFill>
                  <a:srgbClr val="FF0000"/>
                </a:solidFill>
              </a:rPr>
              <a:t>D:\GitHub\API_SNCT</a:t>
            </a:r>
            <a:r>
              <a:rPr lang="en" sz="3600">
                <a:solidFill>
                  <a:srgbClr val="FF0000"/>
                </a:solidFill>
              </a:rPr>
              <a:t>`</a:t>
            </a:r>
            <a:r>
              <a:rPr lang="en" sz="3600"/>
              <a:t>:/app api /start-reload.sh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Conceitos</a:t>
            </a:r>
            <a:endParaRPr sz="4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2"/>
          <p:cNvSpPr txBox="1"/>
          <p:nvPr>
            <p:ph type="title"/>
          </p:nvPr>
        </p:nvSpPr>
        <p:spPr>
          <a:xfrm>
            <a:off x="311700" y="1765950"/>
            <a:ext cx="85206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Verificação de containers em execução</a:t>
            </a:r>
            <a:endParaRPr sz="4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3"/>
          <p:cNvSpPr txBox="1"/>
          <p:nvPr>
            <p:ph type="title"/>
          </p:nvPr>
        </p:nvSpPr>
        <p:spPr>
          <a:xfrm>
            <a:off x="311700" y="1902600"/>
            <a:ext cx="85206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$&gt; docker ps</a:t>
            </a:r>
            <a:endParaRPr sz="3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53163"/>
            <a:ext cx="8520600" cy="43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5"/>
          <p:cNvSpPr txBox="1"/>
          <p:nvPr>
            <p:ph type="title"/>
          </p:nvPr>
        </p:nvSpPr>
        <p:spPr>
          <a:xfrm>
            <a:off x="311700" y="1902600"/>
            <a:ext cx="85206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$&gt; docker stats</a:t>
            </a:r>
            <a:endParaRPr sz="3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9527"/>
            <a:ext cx="8839198" cy="484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7"/>
          <p:cNvSpPr txBox="1"/>
          <p:nvPr>
            <p:ph type="title"/>
          </p:nvPr>
        </p:nvSpPr>
        <p:spPr>
          <a:xfrm>
            <a:off x="311700" y="1765950"/>
            <a:ext cx="85206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Teste</a:t>
            </a:r>
            <a:endParaRPr sz="4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385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300" y="152400"/>
            <a:ext cx="54425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822"/>
            <a:ext cx="9143998" cy="3713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0"/>
          <p:cNvSpPr txBox="1"/>
          <p:nvPr>
            <p:ph type="title"/>
          </p:nvPr>
        </p:nvSpPr>
        <p:spPr>
          <a:xfrm>
            <a:off x="311700" y="1765950"/>
            <a:ext cx="85206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Parar container em execução</a:t>
            </a:r>
            <a:endParaRPr sz="4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1"/>
          <p:cNvSpPr txBox="1"/>
          <p:nvPr>
            <p:ph type="title"/>
          </p:nvPr>
        </p:nvSpPr>
        <p:spPr>
          <a:xfrm>
            <a:off x="311700" y="1902600"/>
            <a:ext cx="85206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$&gt; docker stop CONTAINER_ID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4"/>
            <a:ext cx="91591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7158"/>
            <a:ext cx="9144001" cy="110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3"/>
          <p:cNvSpPr txBox="1"/>
          <p:nvPr/>
        </p:nvSpPr>
        <p:spPr>
          <a:xfrm>
            <a:off x="3934313" y="458300"/>
            <a:ext cx="1797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urce Sans Pro"/>
                <a:ea typeface="Source Sans Pro"/>
                <a:cs typeface="Source Sans Pro"/>
                <a:sym typeface="Source Sans Pro"/>
              </a:rPr>
              <a:t>Dúvidas?</a:t>
            </a:r>
            <a:endParaRPr sz="2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3" name="Google Shape;413;p73"/>
          <p:cNvPicPr preferRelativeResize="0"/>
          <p:nvPr/>
        </p:nvPicPr>
        <p:blipFill rotWithShape="1">
          <a:blip r:embed="rId3">
            <a:alphaModFix/>
          </a:blip>
          <a:srcRect b="0" l="0" r="0" t="28510"/>
          <a:stretch/>
        </p:blipFill>
        <p:spPr>
          <a:xfrm>
            <a:off x="3363100" y="1009250"/>
            <a:ext cx="2940350" cy="36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a Docker</a:t>
            </a:r>
            <a:endParaRPr/>
          </a:p>
        </p:txBody>
      </p:sp>
      <p:sp>
        <p:nvSpPr>
          <p:cNvPr id="419" name="Google Shape;419;p7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Rodrigo C. Moraes</a:t>
            </a:r>
            <a:endParaRPr/>
          </a:p>
        </p:txBody>
      </p:sp>
      <p:sp>
        <p:nvSpPr>
          <p:cNvPr id="420" name="Google Shape;420;p74"/>
          <p:cNvSpPr txBox="1"/>
          <p:nvPr>
            <p:ph idx="4294967295" type="body"/>
          </p:nvPr>
        </p:nvSpPr>
        <p:spPr>
          <a:xfrm>
            <a:off x="1282400" y="2879950"/>
            <a:ext cx="38472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https://github.com/rodrigocmoraes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rdcmdev@gmail.com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https://www.kaggle.com/rdcmdev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@rodrigocmoraes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1" name="Google Shape;42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775" y="29632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325" y="3385277"/>
            <a:ext cx="491725" cy="4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4"/>
          <p:cNvSpPr txBox="1"/>
          <p:nvPr/>
        </p:nvSpPr>
        <p:spPr>
          <a:xfrm>
            <a:off x="193375" y="3841850"/>
            <a:ext cx="11508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k</a:t>
            </a:r>
            <a:r>
              <a:rPr lang="en" sz="2400"/>
              <a:t>aggle</a:t>
            </a:r>
            <a:endParaRPr sz="2400"/>
          </a:p>
        </p:txBody>
      </p:sp>
      <p:pic>
        <p:nvPicPr>
          <p:cNvPr id="424" name="Google Shape;424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1900" y="3125950"/>
            <a:ext cx="1461300" cy="146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25" name="Google Shape;425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525" y="4441550"/>
            <a:ext cx="329300" cy="3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201" y="0"/>
            <a:ext cx="38576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201" y="0"/>
            <a:ext cx="38576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4472300" y="4399325"/>
            <a:ext cx="671100" cy="48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